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E7805-AE61-4285-B5A4-F13F67D4E67F}" type="datetimeFigureOut">
              <a:rPr lang="en-US" smtClean="0"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C03CE-719D-4B9F-941E-0ED561BD86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Cuban Missile Crisis and the Space Race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United States and 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1959 Fidel Castro, a communist revolutionary, overthrew the unpopular Cuban dictator, </a:t>
            </a:r>
            <a:r>
              <a:rPr lang="en-US" dirty="0" err="1" smtClean="0"/>
              <a:t>Fulgencio</a:t>
            </a:r>
            <a:r>
              <a:rPr lang="en-US" dirty="0" smtClean="0"/>
              <a:t> Batista.</a:t>
            </a:r>
          </a:p>
          <a:p>
            <a:r>
              <a:rPr lang="en-US" dirty="0" smtClean="0"/>
              <a:t>Batista had been supported by the United States.  </a:t>
            </a:r>
          </a:p>
          <a:p>
            <a:r>
              <a:rPr lang="en-US" dirty="0" smtClean="0"/>
              <a:t>With Cuba located just 90 miles South of the United States many Americans were worried that the Soviet Union would use it to spread Communism to the US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 of Pigs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In April 1961 the U.S. government helped 1500 Cuban exiles invade the island of Cuba.</a:t>
            </a:r>
          </a:p>
          <a:p>
            <a:r>
              <a:rPr lang="en-US" dirty="0" smtClean="0"/>
              <a:t>The exiles waded ashore at the Bay of Pigs on the southwest coast of Cuba.  </a:t>
            </a:r>
          </a:p>
          <a:p>
            <a:r>
              <a:rPr lang="en-US" dirty="0" smtClean="0"/>
              <a:t>The exiles were quickly attacked by Castro’s forces and the whole situation ended up being a disaster.</a:t>
            </a:r>
          </a:p>
          <a:p>
            <a:r>
              <a:rPr lang="en-US" dirty="0" smtClean="0"/>
              <a:t>After three days all the invaders had been captured or killed.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wikiwak.com/image/BayofPi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086233" cy="3334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U.S. government did not send U.S. military support and Castro stayed firmly in power.  </a:t>
            </a:r>
          </a:p>
          <a:p>
            <a:r>
              <a:rPr lang="en-US" dirty="0" smtClean="0"/>
              <a:t>Kennedy accepted blame for the failed administration but it reflected poorly on the president and his government.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Cuban Missile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Beginning in 1961 the Soviet Union sent increasing numbers of military personnel to Cuba.  </a:t>
            </a:r>
          </a:p>
          <a:p>
            <a:r>
              <a:rPr lang="en-US" dirty="0" smtClean="0"/>
              <a:t>In the summer of 1962, the Soviets started giving Cuba missiles.  </a:t>
            </a:r>
          </a:p>
          <a:p>
            <a:r>
              <a:rPr lang="en-US" dirty="0" smtClean="0"/>
              <a:t>In mid-October spy planes took pictures of the Soviets installing nuclear weapons in Cuba.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classbrain.com/artteenst/uploads/cuban-missi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7881" y="0"/>
            <a:ext cx="677118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Cuban Missile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 October 22</a:t>
            </a:r>
            <a:r>
              <a:rPr lang="en-US" baseline="30000" dirty="0" smtClean="0"/>
              <a:t>nd</a:t>
            </a:r>
            <a:r>
              <a:rPr lang="en-US" dirty="0" smtClean="0"/>
              <a:t>, Kennedy made a speech demanding the Soviet Union remove the missiles.</a:t>
            </a:r>
          </a:p>
          <a:p>
            <a:r>
              <a:rPr lang="en-US" dirty="0" smtClean="0"/>
              <a:t>He also said if any missile was fired in the Western Hemisphere, the U.S would attack the Soviet Union.</a:t>
            </a:r>
          </a:p>
          <a:p>
            <a:r>
              <a:rPr lang="en-US" dirty="0" smtClean="0"/>
              <a:t>Finally, he ordered the U.S. Navy to surround Cuba and prevent Soviet ships from bringing in more missiles.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ersonal.monm.edu/mmb/ILA/23oct62_wpos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7243481" cy="6841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Standoff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Soviet Ships continued to head toward Cuba.</a:t>
            </a:r>
          </a:p>
          <a:p>
            <a:r>
              <a:rPr lang="en-US" dirty="0" smtClean="0"/>
              <a:t>People around the world were watching as the Soviet Union and the United States were on the brink of a nuclear war.  </a:t>
            </a:r>
          </a:p>
          <a:p>
            <a:r>
              <a:rPr lang="en-US" dirty="0" smtClean="0"/>
              <a:t>At the very last moment the Soviets turned back their ships and Kennedy and Khrushchev came together to compromise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Soviet Union removed their missiles from Cuba.</a:t>
            </a:r>
          </a:p>
          <a:p>
            <a:r>
              <a:rPr lang="en-US" dirty="0" smtClean="0"/>
              <a:t>The U.S. agreed not to invade Cuba and to remove some of its missiles in Italy and Turkey.  </a:t>
            </a:r>
          </a:p>
          <a:p>
            <a:r>
              <a:rPr lang="en-US" dirty="0" smtClean="0"/>
              <a:t>They also established a “hot line”, a direct phone line from the Kremlin to the White House so the two leaders could talk at a moment’s notice.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410199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During the Cold War there was a constant fear in the United States of Soviet invasion.  If you were President Truman or Eisenhower (1948-1960) how would you try to prepare for attack?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going to read the Cuban Missile Crisis </a:t>
            </a:r>
            <a:r>
              <a:rPr lang="en-US" dirty="0" err="1" smtClean="0"/>
              <a:t>simulatation</a:t>
            </a:r>
            <a:r>
              <a:rPr lang="en-US" dirty="0" smtClean="0"/>
              <a:t> sheet.  Fill out the graphic organizer and then decide what you would have done had you been President Kennedy during the Cuban Missile Crisis.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Complete the Exit Slip and get your tracking sheet signed before you leave.  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Deterrent- something that discourages </a:t>
            </a:r>
            <a:r>
              <a:rPr lang="en-US" dirty="0"/>
              <a:t>actions or </a:t>
            </a:r>
            <a:r>
              <a:rPr lang="en-US" dirty="0" smtClean="0"/>
              <a:t>prevents </a:t>
            </a:r>
            <a:r>
              <a:rPr lang="en-US" dirty="0"/>
              <a:t>occurrences by instilling fear or doubt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Mutually Assured Destruction (MAD)- the idea that two sides with nuclear weapons could destroy each other if any nuclear attack was to take place. 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Arms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Once the United States and Soviet Union both had nuclear weapons they began an arms race to produce weapons quickly in order to stay ahead of the other nation.</a:t>
            </a:r>
          </a:p>
          <a:p>
            <a:r>
              <a:rPr lang="en-US" dirty="0" smtClean="0"/>
              <a:t>They were afraid that if they fell behind the other nation would attack so they continued to build nuclear bombs.    </a:t>
            </a:r>
            <a:endParaRPr lang="en-US" dirty="0"/>
          </a:p>
          <a:p>
            <a:r>
              <a:rPr lang="en-US" dirty="0" smtClean="0"/>
              <a:t>The weapons were used as a deterrent to make sure neither country attacked the other.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://proflebras.ifrance.com/Docs/Term/Cold%20war/facts/arms%20ra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http://proflebras.ifrance.com/Docs/Term/Cold%20war/facts/arms%20ra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arms ra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4570" y="-1"/>
            <a:ext cx="4735830" cy="70684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the Arms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Arms race frightened many people and families built underground bomb shelters.</a:t>
            </a:r>
          </a:p>
          <a:p>
            <a:r>
              <a:rPr lang="en-US" dirty="0" smtClean="0"/>
              <a:t>Children practiced emergency “duck-and-cover” drills at school</a:t>
            </a:r>
          </a:p>
          <a:p>
            <a:r>
              <a:rPr lang="en-US" dirty="0" smtClean="0"/>
              <a:t>Some American groups protested the arms race.  They argued the nuclear weapons tests were dangerous and unnecessary.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arms race led to a belief in both the United States and Soviet Union that space could be used as a point of attack.</a:t>
            </a:r>
          </a:p>
          <a:p>
            <a:r>
              <a:rPr lang="en-US" dirty="0" smtClean="0"/>
              <a:t>In October of 1957 the Soviet Union launched </a:t>
            </a:r>
            <a:r>
              <a:rPr lang="en-US" b="1" i="1" dirty="0" smtClean="0"/>
              <a:t>Sputnik</a:t>
            </a:r>
            <a:r>
              <a:rPr lang="en-US" dirty="0" smtClean="0"/>
              <a:t>, the first artificial satellite into orbit.</a:t>
            </a:r>
          </a:p>
          <a:p>
            <a:r>
              <a:rPr lang="en-US" dirty="0" smtClean="0"/>
              <a:t>Americans worried that the Soviets now had a military advantage so in January 1958 the National Aeronautics and Space Administration (NASA) was formed.  </a:t>
            </a:r>
          </a:p>
          <a:p>
            <a:r>
              <a:rPr lang="en-US" dirty="0" smtClean="0"/>
              <a:t>The United States did not take the lead in the Space Race until July of 1969 when Apollo 11 landed on the moon.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the 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focus on Math and Science in public schools.</a:t>
            </a:r>
          </a:p>
          <a:p>
            <a:r>
              <a:rPr lang="en-US" dirty="0" smtClean="0"/>
              <a:t>Officials hoped that better-educated students would help the nation win the arms and space races.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 of Kennedy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In 1960 John F. Kennedy was elected President of the United States.</a:t>
            </a:r>
          </a:p>
          <a:p>
            <a:r>
              <a:rPr lang="en-US" dirty="0" smtClean="0"/>
              <a:t>He had a different foreign policy idea called flexible response. </a:t>
            </a:r>
          </a:p>
          <a:p>
            <a:r>
              <a:rPr lang="en-US" dirty="0" smtClean="0"/>
              <a:t>This meant that he wanted to give the U.S. more options than humiliation or all-out war.  </a:t>
            </a:r>
          </a:p>
          <a:p>
            <a:r>
              <a:rPr lang="en-US" dirty="0" smtClean="0"/>
              <a:t>He increased conventional weapons like tanks.</a:t>
            </a:r>
          </a:p>
          <a:p>
            <a:r>
              <a:rPr lang="en-US" dirty="0" smtClean="0"/>
              <a:t>He also used “counter-insurgency” troops that would lead secret missions to weaken communist movements in other countries.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835</Words>
  <Application>Microsoft Office PowerPoint</Application>
  <PresentationFormat>On-screen Show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Cuban Missile Crisis and the Space Race</vt:lpstr>
      <vt:lpstr>Warm-up</vt:lpstr>
      <vt:lpstr>Vocabulary</vt:lpstr>
      <vt:lpstr>Arms Race</vt:lpstr>
      <vt:lpstr>Slide 5</vt:lpstr>
      <vt:lpstr>Effects of the Arms Race</vt:lpstr>
      <vt:lpstr>Space Race</vt:lpstr>
      <vt:lpstr>Effects of the Space Race</vt:lpstr>
      <vt:lpstr>The age of Kennedy</vt:lpstr>
      <vt:lpstr>United States and Cuba</vt:lpstr>
      <vt:lpstr>Bay of Pigs</vt:lpstr>
      <vt:lpstr>Slide 12</vt:lpstr>
      <vt:lpstr>Aftermath</vt:lpstr>
      <vt:lpstr>Cuban Missile Crisis</vt:lpstr>
      <vt:lpstr>Slide 15</vt:lpstr>
      <vt:lpstr>Cuban Missile Crisis</vt:lpstr>
      <vt:lpstr>Slide 17</vt:lpstr>
      <vt:lpstr>The Standoff</vt:lpstr>
      <vt:lpstr>The Compromise</vt:lpstr>
      <vt:lpstr>Your turn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Cuban Missile Crisis and the Space Race</dc:title>
  <dc:creator>Sejal</dc:creator>
  <cp:lastModifiedBy>Sejal</cp:lastModifiedBy>
  <cp:revision>71</cp:revision>
  <dcterms:created xsi:type="dcterms:W3CDTF">2010-04-11T16:40:58Z</dcterms:created>
  <dcterms:modified xsi:type="dcterms:W3CDTF">2010-04-12T18:44:55Z</dcterms:modified>
</cp:coreProperties>
</file>